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58" r:id="rId4"/>
    <p:sldId id="288" r:id="rId5"/>
    <p:sldId id="291" r:id="rId6"/>
    <p:sldId id="289" r:id="rId7"/>
    <p:sldId id="290" r:id="rId8"/>
    <p:sldId id="259" r:id="rId9"/>
    <p:sldId id="277" r:id="rId10"/>
    <p:sldId id="268" r:id="rId11"/>
    <p:sldId id="278" r:id="rId12"/>
    <p:sldId id="269" r:id="rId13"/>
    <p:sldId id="281" r:id="rId14"/>
    <p:sldId id="292" r:id="rId15"/>
    <p:sldId id="260" r:id="rId16"/>
    <p:sldId id="282" r:id="rId17"/>
    <p:sldId id="261" r:id="rId18"/>
    <p:sldId id="283" r:id="rId19"/>
    <p:sldId id="262" r:id="rId20"/>
    <p:sldId id="264" r:id="rId21"/>
    <p:sldId id="284" r:id="rId22"/>
    <p:sldId id="293" r:id="rId23"/>
    <p:sldId id="265" r:id="rId24"/>
    <p:sldId id="263" r:id="rId25"/>
    <p:sldId id="270" r:id="rId26"/>
    <p:sldId id="285" r:id="rId27"/>
    <p:sldId id="271" r:id="rId28"/>
    <p:sldId id="272" r:id="rId29"/>
    <p:sldId id="294" r:id="rId30"/>
    <p:sldId id="273" r:id="rId31"/>
    <p:sldId id="274" r:id="rId32"/>
    <p:sldId id="286" r:id="rId33"/>
    <p:sldId id="287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74F46-678C-4D90-A815-20A6743C1A8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0003C-2B23-4B56-93A4-A28DC6FF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2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0003C-2B23-4B56-93A4-A28DC6FF67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6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8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9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2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D08C-72C7-4B40-BE7B-C439732C77B7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563F-119A-4F4C-BA6B-95354C37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fc08.deviantart.net/fs25/i/2008/069/3/7/White_Room_1080p_by_Tsylord.jpg" TargetMode="External"/><Relationship Id="rId3" Type="http://schemas.openxmlformats.org/officeDocument/2006/relationships/hyperlink" Target="http://4chandata.org/sci-23-20-1" TargetMode="External"/><Relationship Id="rId7" Type="http://schemas.openxmlformats.org/officeDocument/2006/relationships/hyperlink" Target="http://upload.wikimedia.org/wikipedia/commons/a/a5/Injection_Syringe_01.jpg" TargetMode="External"/><Relationship Id="rId12" Type="http://schemas.openxmlformats.org/officeDocument/2006/relationships/hyperlink" Target="http://www.polyvore.com/cgi/img-thing?.out=jpg&amp;size=l&amp;tid=28021264" TargetMode="External"/><Relationship Id="rId2" Type="http://schemas.openxmlformats.org/officeDocument/2006/relationships/hyperlink" Target="http://www.photo-dictionary.com/photofiles/list/316/7362handshak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4.media.tumblr.com/tumblr_lyzkfb0a6T1ql2idfo1_r2_250.gif" TargetMode="External"/><Relationship Id="rId11" Type="http://schemas.openxmlformats.org/officeDocument/2006/relationships/hyperlink" Target="http://www.wired.com/reviews/wp-content/uploads/2012/11/20121107-VICTORINOX-WATCH-197edit.jpg" TargetMode="External"/><Relationship Id="rId5" Type="http://schemas.openxmlformats.org/officeDocument/2006/relationships/hyperlink" Target="http://www.philipstraub.com/assets/illustrations/witn_osgiliath.jpg" TargetMode="External"/><Relationship Id="rId10" Type="http://schemas.openxmlformats.org/officeDocument/2006/relationships/hyperlink" Target="http://static.tumblr.com/ivbkqma/Dnrlx4huk/property_of_wicked.png" TargetMode="External"/><Relationship Id="rId4" Type="http://schemas.openxmlformats.org/officeDocument/2006/relationships/hyperlink" Target="http://thequietvoice18.files.wordpress.com/2011/11/the-death-cure-by-james-dashner.jpg?w=500\" TargetMode="External"/><Relationship Id="rId9" Type="http://schemas.openxmlformats.org/officeDocument/2006/relationships/hyperlink" Target="http://b.vimeocdn.com/ts/137/607/137607449_64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Lies….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791200"/>
            <a:ext cx="609600" cy="609600"/>
          </a:xfrm>
          <a:prstGeom prst="rect">
            <a:avLst/>
          </a:prstGeom>
        </p:spPr>
      </p:pic>
      <p:pic>
        <p:nvPicPr>
          <p:cNvPr id="6" name="P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4">
                <p:cTn id="7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3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All for a cure to the worst disease ever to harm mankind…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The Flare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This is Thomas…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Three weeks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That’s how long Thomas has been isolated.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Three weeks, he and his friends have been put through stage 3 of The Trials.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Deceit…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All of these trials have been for one purpose…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45720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>
          <a:xfrm>
            <a:off x="0" y="6927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find a cure for the brain-eating disease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6669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They have reached the final step-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to use the information from torturing these people to create a cure.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WICKED has asked for their trust.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Will Thomas and his friends help them?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Can they trust WICKED after all of their lies?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They may have no choice.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Two of their very own have The Flare.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Traps…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Join Thomas and the </a:t>
            </a:r>
            <a:r>
              <a:rPr lang="en-US" dirty="0" err="1" smtClean="0">
                <a:solidFill>
                  <a:srgbClr val="FFFFFF"/>
                </a:solidFill>
              </a:rPr>
              <a:t>Gladers</a:t>
            </a:r>
            <a:r>
              <a:rPr lang="en-US" dirty="0" smtClean="0">
                <a:solidFill>
                  <a:srgbClr val="FFFFFF"/>
                </a:solidFill>
              </a:rPr>
              <a:t> on their quest for the cure.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FFFF"/>
                </a:solidFill>
              </a:rPr>
              <a:t>Find out if WICKED really is trustworthy.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855"/>
            <a:ext cx="91440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The final book in the Maze Runner Trilogy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-6246"/>
            <a:ext cx="4567843" cy="68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Credits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smtClean="0">
              <a:solidFill>
                <a:srgbClr val="FFFFFF"/>
              </a:solidFill>
              <a:hlinkClick r:id="rId2"/>
            </a:endParaRPr>
          </a:p>
          <a:p>
            <a:r>
              <a:rPr lang="en-US" sz="1200" smtClean="0">
                <a:solidFill>
                  <a:srgbClr val="FFFFFF"/>
                </a:solidFill>
              </a:rPr>
              <a:t>Dashner, James. </a:t>
            </a:r>
            <a:r>
              <a:rPr lang="en-US" sz="1200" i="1" smtClean="0">
                <a:solidFill>
                  <a:srgbClr val="FFFFFF"/>
                </a:solidFill>
              </a:rPr>
              <a:t>The Death Cure</a:t>
            </a:r>
            <a:r>
              <a:rPr lang="en-US" sz="1200" smtClean="0">
                <a:solidFill>
                  <a:srgbClr val="FFFFFF"/>
                </a:solidFill>
              </a:rPr>
              <a:t>. New York: Delacorte, 2013. Print.</a:t>
            </a:r>
          </a:p>
          <a:p>
            <a:r>
              <a:rPr lang="en-US" sz="1200" smtClean="0">
                <a:solidFill>
                  <a:srgbClr val="FFFFFF"/>
                </a:solidFill>
                <a:hlinkClick r:id="rId2"/>
              </a:rPr>
              <a:t>http://www.photo-dictionary.com/photofiles/list/316/7362handshake.jpg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3"/>
              </a:rPr>
              <a:t>http://4chandata.org/sci-23-20-1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4"/>
              </a:rPr>
              <a:t>http://thequietvoice18.files.wordpress.com/2011/11/the-death-cure-by-james-dashner.jpg?w=500\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5"/>
              </a:rPr>
              <a:t>http://www.philipstraub.com/assets/illustrations/witn_osgiliath.jpg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6"/>
              </a:rPr>
              <a:t>http://24.media.tumblr.com/tumblr_lyzkfb0a6T1ql2idfo1_r2_250.gif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7"/>
              </a:rPr>
              <a:t>http://upload.wikimedia.org/wikipedia/commons/a/a5/Injection_Syringe_01.jpg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8"/>
              </a:rPr>
              <a:t>http://fc08.deviantart.net/fs25/i/2008/069/3/7/White_Room_1080p_by_Tsylord.jpg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9"/>
              </a:rPr>
              <a:t>http://b.vimeocdn.com/ts/137/607/137607449_640.jpg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10"/>
              </a:rPr>
              <a:t>http://static.tumblr.com/ivbkqma/Dnrlx4huk/property_of_wicked.png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11"/>
              </a:rPr>
              <a:t>http://www.wired.com/reviews/wp-content/uploads/2012/11/20121107-VICTORINOX-WATCH-197edit.jpg</a:t>
            </a:r>
            <a:endParaRPr lang="en-US" sz="1200" smtClean="0">
              <a:solidFill>
                <a:srgbClr val="FFFFFF"/>
              </a:solidFill>
            </a:endParaRPr>
          </a:p>
          <a:p>
            <a:r>
              <a:rPr lang="en-US" sz="1200" smtClean="0">
                <a:solidFill>
                  <a:srgbClr val="FFFFFF"/>
                </a:solidFill>
                <a:hlinkClick r:id="rId12"/>
              </a:rPr>
              <a:t>http://www.polyvore.com/cgi/img-thing?.out=jpg&amp;size=l&amp;tid=28021264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6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Tests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Schemes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Unpleasant Surprises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These are all things WICKED has brought to the </a:t>
            </a:r>
            <a:r>
              <a:rPr lang="en-US" dirty="0" err="1" smtClean="0">
                <a:solidFill>
                  <a:srgbClr val="FFFFFF"/>
                </a:solidFill>
              </a:rPr>
              <a:t>Gladers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172200"/>
            <a:ext cx="5486400" cy="5667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WICKED HEADQUARTERS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218</Words>
  <Application>Microsoft Office PowerPoint</Application>
  <PresentationFormat>On-screen Show (4:3)</PresentationFormat>
  <Paragraphs>40</Paragraphs>
  <Slides>34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Lies….</vt:lpstr>
      <vt:lpstr>Deceit…</vt:lpstr>
      <vt:lpstr>Traps…</vt:lpstr>
      <vt:lpstr>Tests</vt:lpstr>
      <vt:lpstr>PowerPoint Presentation</vt:lpstr>
      <vt:lpstr>Schemes</vt:lpstr>
      <vt:lpstr>Unpleasant Surprises</vt:lpstr>
      <vt:lpstr>These are all things WICKED has brought to the Gladers.</vt:lpstr>
      <vt:lpstr>WICKED HEADQUARTERS</vt:lpstr>
      <vt:lpstr>All for a cure to the worst disease ever to harm mankind…</vt:lpstr>
      <vt:lpstr>PowerPoint Presentation</vt:lpstr>
      <vt:lpstr>The Flare</vt:lpstr>
      <vt:lpstr>This is Thomas…</vt:lpstr>
      <vt:lpstr>PowerPoint Presentation</vt:lpstr>
      <vt:lpstr>Three weeks</vt:lpstr>
      <vt:lpstr>PowerPoint Presentation</vt:lpstr>
      <vt:lpstr>That’s how long Thomas has been isolated.</vt:lpstr>
      <vt:lpstr>PowerPoint Presentation</vt:lpstr>
      <vt:lpstr>Three weeks, he and his friends have been put through stage 3 of The Trials.</vt:lpstr>
      <vt:lpstr>All of these trials have been for one purpose… </vt:lpstr>
      <vt:lpstr>PowerPoint Presentation</vt:lpstr>
      <vt:lpstr>To find a cure for the brain-eating disease</vt:lpstr>
      <vt:lpstr>They have reached the final step-  to use the information from torturing these people to create a cure.</vt:lpstr>
      <vt:lpstr>Now, WICKED has asked for their trust.</vt:lpstr>
      <vt:lpstr>Will Thomas and his friends help them?</vt:lpstr>
      <vt:lpstr>PowerPoint Presentation</vt:lpstr>
      <vt:lpstr>Can they trust WICKED after all of their lies?</vt:lpstr>
      <vt:lpstr>They may have no choice.</vt:lpstr>
      <vt:lpstr>Two of their very own have The Flare.</vt:lpstr>
      <vt:lpstr>Join Thomas and the Gladers on their quest for the cure.</vt:lpstr>
      <vt:lpstr>Find out if WICKED really is trustworthy.</vt:lpstr>
      <vt:lpstr>PowerPoint Presentation</vt:lpstr>
      <vt:lpstr>PowerPoint Presentation</vt:lpstr>
      <vt:lpstr>Credits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Lies….</dc:title>
  <dc:creator>Jackie Wilham</dc:creator>
  <cp:lastModifiedBy>Jackie Wilham</cp:lastModifiedBy>
  <cp:revision>18</cp:revision>
  <dcterms:created xsi:type="dcterms:W3CDTF">2013-03-09T20:00:51Z</dcterms:created>
  <dcterms:modified xsi:type="dcterms:W3CDTF">2013-03-14T02:01:13Z</dcterms:modified>
</cp:coreProperties>
</file>